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5" r:id="rId4"/>
    <p:sldId id="278" r:id="rId5"/>
    <p:sldId id="281" r:id="rId6"/>
    <p:sldId id="279" r:id="rId7"/>
    <p:sldId id="276" r:id="rId8"/>
    <p:sldId id="280" r:id="rId9"/>
    <p:sldId id="274" r:id="rId10"/>
    <p:sldId id="284" r:id="rId11"/>
    <p:sldId id="283" r:id="rId12"/>
    <p:sldId id="265" r:id="rId13"/>
    <p:sldId id="261" r:id="rId14"/>
    <p:sldId id="285" r:id="rId15"/>
    <p:sldId id="270" r:id="rId16"/>
    <p:sldId id="263" r:id="rId17"/>
    <p:sldId id="268" r:id="rId18"/>
    <p:sldId id="26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621" autoAdjust="0"/>
  </p:normalViewPr>
  <p:slideViewPr>
    <p:cSldViewPr snapToGrid="0">
      <p:cViewPr varScale="1">
        <p:scale>
          <a:sx n="54" d="100"/>
          <a:sy n="54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5C0A-FE24-433E-0254-B5D07924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1D4FB-D917-25FC-5348-A3F42BD6C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0D02-92BB-3DAF-4CC0-78DE0065E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9667-6766-EAD5-9E67-FC5D7AA7A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479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mal documenté</a:t>
            </a:r>
          </a:p>
          <a:p>
            <a:pPr marL="228600" indent="-228600">
              <a:buAutoNum type="arabicPeriod"/>
            </a:pPr>
            <a:r>
              <a:rPr lang="fr-CH" dirty="0" err="1"/>
              <a:t>Wago</a:t>
            </a:r>
            <a:r>
              <a:rPr lang="fr-CH" dirty="0"/>
              <a:t> </a:t>
            </a:r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acess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DC57-2F41-3326-335F-338C53B8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396A8-1D47-A24F-6EE1-75E91E71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473E-4319-0F85-B2AB-B1DB16C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A616-0756-0897-80CB-C1243CCC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82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F0C1-962C-D88B-1C28-A0294E40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3E9FD-DCAC-39A7-67DF-921CB31B4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28C92-E12C-E2A1-0007-35C56D3C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07A-038A-881B-8231-5045701F0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735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20.06.2025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94F3-5D38-3167-6FF9-1A2956A89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/>
          <a:stretch>
            <a:fillRect/>
          </a:stretch>
        </p:blipFill>
        <p:spPr>
          <a:xfrm>
            <a:off x="620486" y="1581831"/>
            <a:ext cx="1121925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CCA07-9D11-226B-37FB-5B257F00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3410-3A3B-CEA0-7EE8-876EEF79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8917A-E781-B3E6-3188-E9E2666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7A0E0-8F6B-FBE4-7397-65E72C25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Utiliser nouvelle libraire WDA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Développement de bloc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BFF6-732F-B9F0-36DD-00779B85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F3A-6746-FBC0-03EC-67CF723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DA7E-D62A-3AB4-D450-39E86B18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AD13-9C67-18DD-6930-02C7A80F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FD9-06F2-16BF-7FE3-C72FDAF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  <a:p>
            <a:r>
              <a:rPr lang="fr-CH" dirty="0"/>
              <a:t>Objectif du projets</a:t>
            </a:r>
          </a:p>
          <a:p>
            <a:r>
              <a:rPr lang="fr-CH" dirty="0"/>
              <a:t>Perceptives</a:t>
            </a:r>
          </a:p>
          <a:p>
            <a:r>
              <a:rPr lang="fr-CH" dirty="0"/>
              <a:t>Développement durable </a:t>
            </a:r>
          </a:p>
          <a:p>
            <a:r>
              <a:rPr lang="fr-CH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A98CE-CB92-52C8-B333-4D2E3E4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– 2024 par Arnaud Ducrey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2998-F19B-8969-32C0-9432C1D6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A933A0-9291-BB91-4BFD-DC089432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67E5-FFFA-6479-1BC2-2F7E00F8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316AE-8846-3FF8-1BC4-404A29EA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A3C4D-30C6-0E6A-1667-B7D79F1B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85" y="799872"/>
            <a:ext cx="11888230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A408-5E46-8C6B-F352-B50AB8700546}"/>
              </a:ext>
            </a:extLst>
          </p:cNvPr>
          <p:cNvSpPr txBox="1"/>
          <p:nvPr/>
        </p:nvSpPr>
        <p:spPr>
          <a:xfrm>
            <a:off x="4040372" y="5653241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F1FD4-3B49-7F6C-CDE0-CB9BFDF36C44}"/>
              </a:ext>
            </a:extLst>
          </p:cNvPr>
          <p:cNvSpPr txBox="1"/>
          <p:nvPr/>
        </p:nvSpPr>
        <p:spPr>
          <a:xfrm>
            <a:off x="9268401" y="5653241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35EC2-C982-A9B0-B545-CB4ABBDC4B4A}"/>
              </a:ext>
            </a:extLst>
          </p:cNvPr>
          <p:cNvSpPr txBox="1"/>
          <p:nvPr/>
        </p:nvSpPr>
        <p:spPr>
          <a:xfrm>
            <a:off x="5612218" y="166802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4E177-B12C-97D6-7EA4-8D79A8A43D11}"/>
              </a:ext>
            </a:extLst>
          </p:cNvPr>
          <p:cNvSpPr txBox="1"/>
          <p:nvPr/>
        </p:nvSpPr>
        <p:spPr>
          <a:xfrm>
            <a:off x="151885" y="2777355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260779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91</Paragraphs>
  <Slides>18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Sommaire</vt:lpstr>
      <vt:lpstr>Solutions existantes</vt:lpstr>
      <vt:lpstr>PowerPoint Presentation</vt:lpstr>
      <vt:lpstr>PowerPoint Presentation</vt:lpstr>
      <vt:lpstr>TB – 2024 par Arnaud Ducrey</vt:lpstr>
      <vt:lpstr>Exemple - Cuve</vt:lpstr>
      <vt:lpstr>PowerPoint Presentation</vt:lpstr>
      <vt:lpstr>PowerPoint Presentation</vt:lpstr>
      <vt:lpstr>Maison connecté</vt:lpstr>
      <vt:lpstr>PowerPoint Presentation</vt:lpstr>
      <vt:lpstr>Utiliser nouvelle libraire WDA</vt:lpstr>
      <vt:lpstr>Conclusion</vt:lpstr>
      <vt:lpstr>Conclusion</vt:lpstr>
      <vt:lpstr>Développement durable </vt:lpstr>
      <vt:lpstr>Contexte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42</cp:revision>
  <dcterms:created xsi:type="dcterms:W3CDTF">2025-04-26T08:59:53Z</dcterms:created>
  <dcterms:modified xsi:type="dcterms:W3CDTF">2025-06-20T12:05:08Z</dcterms:modified>
</cp:coreProperties>
</file>